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15"/>
  </p:notesMasterIdLst>
  <p:sldIdLst>
    <p:sldId id="256" r:id="rId2"/>
    <p:sldId id="266" r:id="rId3"/>
    <p:sldId id="267" r:id="rId4"/>
    <p:sldId id="268" r:id="rId5"/>
    <p:sldId id="269" r:id="rId6"/>
    <p:sldId id="265" r:id="rId7"/>
    <p:sldId id="257" r:id="rId8"/>
    <p:sldId id="258" r:id="rId9"/>
    <p:sldId id="259" r:id="rId10"/>
    <p:sldId id="261" r:id="rId11"/>
    <p:sldId id="262" r:id="rId12"/>
    <p:sldId id="263" r:id="rId13"/>
    <p:sldId id="264" r:id="rId14"/>
  </p:sldIdLst>
  <p:sldSz cx="9144000" cy="6858000" type="screen4x3"/>
  <p:notesSz cx="7315200" cy="9601200"/>
  <p:defaultTextStyle>
    <a:defPPr>
      <a:defRPr lang="en-CA"/>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C257"/>
    <a:srgbClr val="FFFF00"/>
    <a:srgbClr val="84ADD6"/>
    <a:srgbClr val="FFFFFF"/>
    <a:srgbClr val="674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p:normalViewPr>
  <p:slideViewPr>
    <p:cSldViewPr>
      <p:cViewPr varScale="1">
        <p:scale>
          <a:sx n="107" d="100"/>
          <a:sy n="107" d="100"/>
        </p:scale>
        <p:origin x="-84" y="-138"/>
      </p:cViewPr>
      <p:guideLst>
        <p:guide orient="horz" pos="3744"/>
        <p:guide pos="33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endParaRPr lang="en-CA" dirty="0"/>
          </a:p>
        </p:txBody>
      </p:sp>
      <p:sp>
        <p:nvSpPr>
          <p:cNvPr id="41987"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endParaRPr lang="en-CA" dirty="0"/>
          </a:p>
        </p:txBody>
      </p:sp>
      <p:sp>
        <p:nvSpPr>
          <p:cNvPr id="4198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41989"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41990"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endParaRPr lang="en-CA" dirty="0"/>
          </a:p>
        </p:txBody>
      </p:sp>
      <p:sp>
        <p:nvSpPr>
          <p:cNvPr id="41991"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099DD373-213D-473D-992A-41F2AAB87AAE}" type="slidenum">
              <a:rPr lang="en-CA"/>
              <a:pPr/>
              <a:t>‹#›</a:t>
            </a:fld>
            <a:endParaRPr lang="en-CA" dirty="0"/>
          </a:p>
        </p:txBody>
      </p:sp>
    </p:spTree>
    <p:extLst>
      <p:ext uri="{BB962C8B-B14F-4D97-AF65-F5344CB8AC3E}">
        <p14:creationId xmlns:p14="http://schemas.microsoft.com/office/powerpoint/2010/main" val="4142672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31959-4D59-4DA3-8FB0-14D82FF81FD1}" type="slidenum">
              <a:rPr lang="en-CA"/>
              <a:pPr/>
              <a:t>1</a:t>
            </a:fld>
            <a:endParaRPr lang="en-CA"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2667000" y="2057400"/>
            <a:ext cx="6324600" cy="914400"/>
          </a:xfrm>
        </p:spPr>
        <p:txBody>
          <a:bodyPr/>
          <a:lstStyle>
            <a:lvl1pPr>
              <a:defRPr>
                <a:solidFill>
                  <a:srgbClr val="FFFFFF"/>
                </a:solidFill>
              </a:defRPr>
            </a:lvl1pPr>
          </a:lstStyle>
          <a:p>
            <a:r>
              <a:rPr lang="en-CA"/>
              <a:t>Click to edit title style</a:t>
            </a:r>
          </a:p>
        </p:txBody>
      </p:sp>
      <p:sp>
        <p:nvSpPr>
          <p:cNvPr id="27651" name="Rectangle 3"/>
          <p:cNvSpPr>
            <a:spLocks noGrp="1" noChangeArrowheads="1"/>
          </p:cNvSpPr>
          <p:nvPr>
            <p:ph type="subTitle" idx="1"/>
          </p:nvPr>
        </p:nvSpPr>
        <p:spPr>
          <a:xfrm>
            <a:off x="2667000" y="2895600"/>
            <a:ext cx="6324600" cy="762000"/>
          </a:xfrm>
        </p:spPr>
        <p:txBody>
          <a:bodyPr/>
          <a:lstStyle>
            <a:lvl1pPr marL="0" indent="0" algn="ctr">
              <a:buFont typeface="Wingdings" pitchFamily="2" charset="2"/>
              <a:buNone/>
              <a:defRPr>
                <a:solidFill>
                  <a:srgbClr val="FFFFFF"/>
                </a:solidFill>
              </a:defRPr>
            </a:lvl1pPr>
          </a:lstStyle>
          <a:p>
            <a:r>
              <a:rPr lang="en-CA"/>
              <a:t>Click to edit Master subtitle style</a:t>
            </a:r>
          </a:p>
        </p:txBody>
      </p:sp>
      <p:sp>
        <p:nvSpPr>
          <p:cNvPr id="27655" name="Rectangle 7"/>
          <p:cNvSpPr>
            <a:spLocks noGrp="1" noChangeArrowheads="1"/>
          </p:cNvSpPr>
          <p:nvPr>
            <p:ph type="sldNum" sz="quarter" idx="4"/>
          </p:nvPr>
        </p:nvSpPr>
        <p:spPr bwMode="auto">
          <a:xfrm>
            <a:off x="6553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r>
              <a:rPr lang="en-CA" dirty="0" smtClean="0"/>
              <a:t>1</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ppt_w</p:attrName>
                                        </p:attrNameLst>
                                      </p:cBhvr>
                                      <p:tavLst>
                                        <p:tav tm="0">
                                          <p:val>
                                            <p:fltVal val="0"/>
                                          </p:val>
                                        </p:tav>
                                        <p:tav tm="100000">
                                          <p:val>
                                            <p:strVal val="#ppt_w"/>
                                          </p:val>
                                        </p:tav>
                                      </p:tavLst>
                                    </p:anim>
                                    <p:anim calcmode="lin" valueType="num">
                                      <p:cBhvr>
                                        <p:cTn id="8" dur="1000" fill="hold"/>
                                        <p:tgtEl>
                                          <p:spTgt spid="27650"/>
                                        </p:tgtEl>
                                        <p:attrNameLst>
                                          <p:attrName>ppt_h</p:attrName>
                                        </p:attrNameLst>
                                      </p:cBhvr>
                                      <p:tavLst>
                                        <p:tav tm="0">
                                          <p:val>
                                            <p:fltVal val="0"/>
                                          </p:val>
                                        </p:tav>
                                        <p:tav tm="100000">
                                          <p:val>
                                            <p:strVal val="#ppt_h"/>
                                          </p:val>
                                        </p:tav>
                                      </p:tavLst>
                                    </p:anim>
                                    <p:anim calcmode="lin" valueType="num">
                                      <p:cBhvr>
                                        <p:cTn id="9" dur="1000" fill="hold"/>
                                        <p:tgtEl>
                                          <p:spTgt spid="27650"/>
                                        </p:tgtEl>
                                        <p:attrNameLst>
                                          <p:attrName>style.rotation</p:attrName>
                                        </p:attrNameLst>
                                      </p:cBhvr>
                                      <p:tavLst>
                                        <p:tav tm="0">
                                          <p:val>
                                            <p:fltVal val="360"/>
                                          </p:val>
                                        </p:tav>
                                        <p:tav tm="100000">
                                          <p:val>
                                            <p:fltVal val="0"/>
                                          </p:val>
                                        </p:tav>
                                      </p:tavLst>
                                    </p:anim>
                                    <p:animEffect transition="in" filter="fade">
                                      <p:cBhvr>
                                        <p:cTn id="10" dur="1000"/>
                                        <p:tgtEl>
                                          <p:spTgt spid="27650"/>
                                        </p:tgtEl>
                                      </p:cBhvr>
                                    </p:animEffect>
                                  </p:childTnLst>
                                </p:cTn>
                              </p:par>
                            </p:childTnLst>
                          </p:cTn>
                        </p:par>
                        <p:par>
                          <p:cTn id="11" fill="hold">
                            <p:stCondLst>
                              <p:cond delay="1000"/>
                            </p:stCondLst>
                            <p:childTnLst>
                              <p:par>
                                <p:cTn id="12" presetID="53" presetClass="entr" presetSubtype="0" fill="hold" grpId="0" nodeType="afterEffect">
                                  <p:stCondLst>
                                    <p:cond delay="0"/>
                                  </p:stCondLst>
                                  <p:childTnLst>
                                    <p:set>
                                      <p:cBhvr>
                                        <p:cTn id="13" dur="1" fill="hold">
                                          <p:stCondLst>
                                            <p:cond delay="0"/>
                                          </p:stCondLst>
                                        </p:cTn>
                                        <p:tgtEl>
                                          <p:spTgt spid="27651">
                                            <p:txEl>
                                              <p:pRg st="0" end="0"/>
                                            </p:txEl>
                                          </p:spTgt>
                                        </p:tgtEl>
                                        <p:attrNameLst>
                                          <p:attrName>style.visibility</p:attrName>
                                        </p:attrNameLst>
                                      </p:cBhvr>
                                      <p:to>
                                        <p:strVal val="visible"/>
                                      </p:to>
                                    </p:set>
                                    <p:anim calcmode="lin" valueType="num">
                                      <p:cBhvr>
                                        <p:cTn id="14"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765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7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tmplLst>
          <p:tmpl lvl="1">
            <p:tnLst>
              <p:par>
                <p:cTn presetID="53" presetClass="entr" presetSubtype="0" fill="hold" nodeType="afterEffect">
                  <p:stCondLst>
                    <p:cond delay="0"/>
                  </p:stCondLst>
                  <p:childTnLst>
                    <p:set>
                      <p:cBhvr>
                        <p:cTn dur="1" fill="hold">
                          <p:stCondLst>
                            <p:cond delay="0"/>
                          </p:stCondLst>
                        </p:cTn>
                        <p:tgtEl>
                          <p:spTgt spid="27651"/>
                        </p:tgtEl>
                        <p:attrNameLst>
                          <p:attrName>style.visibility</p:attrName>
                        </p:attrNameLst>
                      </p:cBhvr>
                      <p:to>
                        <p:strVal val="visible"/>
                      </p:to>
                    </p:set>
                    <p:anim calcmode="lin" valueType="num">
                      <p:cBhvr>
                        <p:cTn dur="500" fill="hold"/>
                        <p:tgtEl>
                          <p:spTgt spid="27651"/>
                        </p:tgtEl>
                        <p:attrNameLst>
                          <p:attrName>ppt_w</p:attrName>
                        </p:attrNameLst>
                      </p:cBhvr>
                      <p:tavLst>
                        <p:tav tm="0">
                          <p:val>
                            <p:fltVal val="0"/>
                          </p:val>
                        </p:tav>
                        <p:tav tm="100000">
                          <p:val>
                            <p:strVal val="#ppt_w"/>
                          </p:val>
                        </p:tav>
                      </p:tavLst>
                    </p:anim>
                    <p:anim calcmode="lin" valueType="num">
                      <p:cBhvr>
                        <p:cTn dur="500" fill="hold"/>
                        <p:tgtEl>
                          <p:spTgt spid="27651"/>
                        </p:tgtEl>
                        <p:attrNameLst>
                          <p:attrName>ppt_h</p:attrName>
                        </p:attrNameLst>
                      </p:cBhvr>
                      <p:tavLst>
                        <p:tav tm="0">
                          <p:val>
                            <p:fltVal val="0"/>
                          </p:val>
                        </p:tav>
                        <p:tav tm="100000">
                          <p:val>
                            <p:strVal val="#ppt_h"/>
                          </p:val>
                        </p:tav>
                      </p:tavLst>
                    </p:anim>
                    <p:animEffect transition="in" filter="fade">
                      <p:cBhvr>
                        <p:cTn dur="500"/>
                        <p:tgtEl>
                          <p:spTgt spid="2765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76200"/>
            <a:ext cx="1771650" cy="6400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828800" y="76200"/>
            <a:ext cx="51625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828800" y="1219200"/>
            <a:ext cx="34671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448300" y="1219200"/>
            <a:ext cx="34671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1828800" y="76200"/>
            <a:ext cx="70866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CA" smtClean="0"/>
              <a:t>Click to edit title style</a:t>
            </a:r>
          </a:p>
        </p:txBody>
      </p:sp>
      <p:sp>
        <p:nvSpPr>
          <p:cNvPr id="26627" name="Rectangle 3"/>
          <p:cNvSpPr>
            <a:spLocks noGrp="1" noChangeArrowheads="1"/>
          </p:cNvSpPr>
          <p:nvPr>
            <p:ph type="body" idx="1"/>
          </p:nvPr>
        </p:nvSpPr>
        <p:spPr bwMode="auto">
          <a:xfrm>
            <a:off x="1828800" y="1219200"/>
            <a:ext cx="7086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childTnLst>
                                  <p:subTnLst>
                                    <p:animClr clrSpc="rgb" dir="cw">
                                      <p:cBhvr override="childStyle">
                                        <p:cTn dur="1" fill="hold" display="0" masterRel="nextClick" afterEffect="1"/>
                                        <p:tgtEl>
                                          <p:spTgt spid="26626"/>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6627">
                                            <p:txEl>
                                              <p:pRg st="0" end="0"/>
                                            </p:txEl>
                                          </p:spTgt>
                                        </p:tgtEl>
                                        <p:attrNameLst>
                                          <p:attrName>style.visibility</p:attrName>
                                        </p:attrNameLst>
                                      </p:cBhvr>
                                      <p:to>
                                        <p:strVal val="visible"/>
                                      </p:to>
                                    </p:set>
                                    <p:anim calcmode="lin" valueType="num">
                                      <p:cBhvr additive="base">
                                        <p:cTn id="11" dur="10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662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6627">
                                            <p:txEl>
                                              <p:pRg st="0" end="0"/>
                                            </p:txEl>
                                          </p:spTgt>
                                        </p:tgtEl>
                                        <p:attrNameLst>
                                          <p:attrName>ppt_c</p:attrName>
                                        </p:attrNameLst>
                                      </p:cBhvr>
                                      <p:to>
                                        <a:schemeClr val="accent2"/>
                                      </p:to>
                                    </p:animClr>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 calcmode="lin" valueType="num">
                                      <p:cBhvr additive="base">
                                        <p:cTn id="17" dur="10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2662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6627">
                                            <p:txEl>
                                              <p:pRg st="1" end="1"/>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6627">
                                            <p:txEl>
                                              <p:pRg st="2" end="2"/>
                                            </p:txEl>
                                          </p:spTgt>
                                        </p:tgtEl>
                                        <p:attrNameLst>
                                          <p:attrName>style.visibility</p:attrName>
                                        </p:attrNameLst>
                                      </p:cBhvr>
                                      <p:to>
                                        <p:strVal val="visible"/>
                                      </p:to>
                                    </p:set>
                                    <p:anim calcmode="lin" valueType="num">
                                      <p:cBhvr additive="base">
                                        <p:cTn id="23" dur="10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2662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6627">
                                            <p:txEl>
                                              <p:pRg st="2" end="2"/>
                                            </p:txEl>
                                          </p:spTgt>
                                        </p:tgtEl>
                                        <p:attrNameLst>
                                          <p:attrName>ppt_c</p:attrName>
                                        </p:attrNameLst>
                                      </p:cBhvr>
                                      <p:to>
                                        <a:schemeClr val="accent2"/>
                                      </p:to>
                                    </p:animClr>
                                  </p:subTnLst>
                                </p:cTn>
                              </p:par>
                              <p:par>
                                <p:cTn id="25" presetID="2" presetClass="entr" presetSubtype="8" fill="hold" grpId="0" nodeType="withEffect">
                                  <p:stCondLst>
                                    <p:cond delay="0"/>
                                  </p:stCondLst>
                                  <p:childTnLst>
                                    <p:set>
                                      <p:cBhvr>
                                        <p:cTn id="26" dur="1" fill="hold">
                                          <p:stCondLst>
                                            <p:cond delay="0"/>
                                          </p:stCondLst>
                                        </p:cTn>
                                        <p:tgtEl>
                                          <p:spTgt spid="26627">
                                            <p:txEl>
                                              <p:pRg st="3" end="3"/>
                                            </p:txEl>
                                          </p:spTgt>
                                        </p:tgtEl>
                                        <p:attrNameLst>
                                          <p:attrName>style.visibility</p:attrName>
                                        </p:attrNameLst>
                                      </p:cBhvr>
                                      <p:to>
                                        <p:strVal val="visible"/>
                                      </p:to>
                                    </p:set>
                                    <p:anim calcmode="lin" valueType="num">
                                      <p:cBhvr additive="base">
                                        <p:cTn id="27" dur="10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2662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6627">
                                            <p:txEl>
                                              <p:pRg st="3" end="3"/>
                                            </p:txEl>
                                          </p:spTgt>
                                        </p:tgtEl>
                                        <p:attrNameLst>
                                          <p:attrName>ppt_c</p:attrName>
                                        </p:attrNameLst>
                                      </p:cBhvr>
                                      <p:to>
                                        <a:schemeClr val="accent2"/>
                                      </p:to>
                                    </p:animClr>
                                  </p:subTnLst>
                                </p:cTn>
                              </p:par>
                              <p:par>
                                <p:cTn id="29" presetID="2" presetClass="entr" presetSubtype="8" fill="hold" grpId="0" nodeType="with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10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662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6627">
                                            <p:txEl>
                                              <p:pRg st="4" end="4"/>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bldLvl="3">
        <p:tmplLst>
          <p:tmpl lvl="1">
            <p:tnLst>
              <p:par>
                <p:cTn presetID="2" presetClass="entr" presetSubtype="8" fill="hold" nodeType="clickEffect">
                  <p:stCondLst>
                    <p:cond delay="0"/>
                  </p:stCondLst>
                  <p:childTnLst>
                    <p:set>
                      <p:cBhvr>
                        <p:cTn dur="1" fill="hold">
                          <p:stCondLst>
                            <p:cond delay="0"/>
                          </p:stCondLst>
                        </p:cTn>
                        <p:tgtEl>
                          <p:spTgt spid="26627"/>
                        </p:tgtEl>
                        <p:attrNameLst>
                          <p:attrName>style.visibility</p:attrName>
                        </p:attrNameLst>
                      </p:cBhvr>
                      <p:to>
                        <p:strVal val="visible"/>
                      </p:to>
                    </p:set>
                    <p:anim calcmode="lin" valueType="num">
                      <p:cBhvr additive="base">
                        <p:cTn dur="1000" fill="hold"/>
                        <p:tgtEl>
                          <p:spTgt spid="26627"/>
                        </p:tgtEl>
                        <p:attrNameLst>
                          <p:attrName>ppt_x</p:attrName>
                        </p:attrNameLst>
                      </p:cBhvr>
                      <p:tavLst>
                        <p:tav tm="0">
                          <p:val>
                            <p:strVal val="0-#ppt_w/2"/>
                          </p:val>
                        </p:tav>
                        <p:tav tm="100000">
                          <p:val>
                            <p:strVal val="#ppt_x"/>
                          </p:val>
                        </p:tav>
                      </p:tavLst>
                    </p:anim>
                    <p:anim calcmode="lin" valueType="num">
                      <p:cBhvr additive="base">
                        <p:cTn dur="1000" fill="hold"/>
                        <p:tgtEl>
                          <p:spTgt spid="26627"/>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6627"/>
                        </p:tgtEl>
                        <p:attrNameLst>
                          <p:attrName>ppt_c</p:attrName>
                        </p:attrNameLst>
                      </p:cBhvr>
                      <p:to>
                        <a:schemeClr val="accent2"/>
                      </p:to>
                    </p:animClr>
                  </p:subTnLst>
                </p:cTn>
              </p:par>
            </p:tnLst>
          </p:tmpl>
          <p:tmpl lvl="2">
            <p:tnLst>
              <p:par>
                <p:cTn presetID="2" presetClass="entr" presetSubtype="8" fill="hold" nodeType="clickEffect">
                  <p:stCondLst>
                    <p:cond delay="0"/>
                  </p:stCondLst>
                  <p:childTnLst>
                    <p:set>
                      <p:cBhvr>
                        <p:cTn dur="1" fill="hold">
                          <p:stCondLst>
                            <p:cond delay="0"/>
                          </p:stCondLst>
                        </p:cTn>
                        <p:tgtEl>
                          <p:spTgt spid="26627"/>
                        </p:tgtEl>
                        <p:attrNameLst>
                          <p:attrName>style.visibility</p:attrName>
                        </p:attrNameLst>
                      </p:cBhvr>
                      <p:to>
                        <p:strVal val="visible"/>
                      </p:to>
                    </p:set>
                    <p:anim calcmode="lin" valueType="num">
                      <p:cBhvr additive="base">
                        <p:cTn dur="1000" fill="hold"/>
                        <p:tgtEl>
                          <p:spTgt spid="26627"/>
                        </p:tgtEl>
                        <p:attrNameLst>
                          <p:attrName>ppt_x</p:attrName>
                        </p:attrNameLst>
                      </p:cBhvr>
                      <p:tavLst>
                        <p:tav tm="0">
                          <p:val>
                            <p:strVal val="0-#ppt_w/2"/>
                          </p:val>
                        </p:tav>
                        <p:tav tm="100000">
                          <p:val>
                            <p:strVal val="#ppt_x"/>
                          </p:val>
                        </p:tav>
                      </p:tavLst>
                    </p:anim>
                    <p:anim calcmode="lin" valueType="num">
                      <p:cBhvr additive="base">
                        <p:cTn dur="1000" fill="hold"/>
                        <p:tgtEl>
                          <p:spTgt spid="26627"/>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6627"/>
                        </p:tgtEl>
                        <p:attrNameLst>
                          <p:attrName>ppt_c</p:attrName>
                        </p:attrNameLst>
                      </p:cBhvr>
                      <p:to>
                        <a:schemeClr val="accent2"/>
                      </p:to>
                    </p:animClr>
                  </p:subTnLst>
                </p:cTn>
              </p:par>
            </p:tnLst>
          </p:tmpl>
          <p:tmpl lvl="3">
            <p:tnLst>
              <p:par>
                <p:cTn presetID="2" presetClass="entr" presetSubtype="8" fill="hold" nodeType="clickEffect">
                  <p:stCondLst>
                    <p:cond delay="0"/>
                  </p:stCondLst>
                  <p:childTnLst>
                    <p:set>
                      <p:cBhvr>
                        <p:cTn dur="1" fill="hold">
                          <p:stCondLst>
                            <p:cond delay="0"/>
                          </p:stCondLst>
                        </p:cTn>
                        <p:tgtEl>
                          <p:spTgt spid="26627"/>
                        </p:tgtEl>
                        <p:attrNameLst>
                          <p:attrName>style.visibility</p:attrName>
                        </p:attrNameLst>
                      </p:cBhvr>
                      <p:to>
                        <p:strVal val="visible"/>
                      </p:to>
                    </p:set>
                    <p:anim calcmode="lin" valueType="num">
                      <p:cBhvr additive="base">
                        <p:cTn dur="1000" fill="hold"/>
                        <p:tgtEl>
                          <p:spTgt spid="26627"/>
                        </p:tgtEl>
                        <p:attrNameLst>
                          <p:attrName>ppt_x</p:attrName>
                        </p:attrNameLst>
                      </p:cBhvr>
                      <p:tavLst>
                        <p:tav tm="0">
                          <p:val>
                            <p:strVal val="0-#ppt_w/2"/>
                          </p:val>
                        </p:tav>
                        <p:tav tm="100000">
                          <p:val>
                            <p:strVal val="#ppt_x"/>
                          </p:val>
                        </p:tav>
                      </p:tavLst>
                    </p:anim>
                    <p:anim calcmode="lin" valueType="num">
                      <p:cBhvr additive="base">
                        <p:cTn dur="1000" fill="hold"/>
                        <p:tgtEl>
                          <p:spTgt spid="26627"/>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6627"/>
                        </p:tgtEl>
                        <p:attrNameLst>
                          <p:attrName>ppt_c</p:attrName>
                        </p:attrNameLst>
                      </p:cBhvr>
                      <p:to>
                        <a:schemeClr val="accent2"/>
                      </p:to>
                    </p:animClr>
                  </p:subTnLst>
                </p:cTn>
              </p:par>
            </p:tnLst>
          </p:tmpl>
          <p:tmpl lvl="4">
            <p:tnLst>
              <p:par>
                <p:cTn presetID="2" presetClass="entr" presetSubtype="8" fill="hold" nodeType="withEffect">
                  <p:stCondLst>
                    <p:cond delay="0"/>
                  </p:stCondLst>
                  <p:childTnLst>
                    <p:set>
                      <p:cBhvr>
                        <p:cTn dur="1" fill="hold">
                          <p:stCondLst>
                            <p:cond delay="0"/>
                          </p:stCondLst>
                        </p:cTn>
                        <p:tgtEl>
                          <p:spTgt spid="26627"/>
                        </p:tgtEl>
                        <p:attrNameLst>
                          <p:attrName>style.visibility</p:attrName>
                        </p:attrNameLst>
                      </p:cBhvr>
                      <p:to>
                        <p:strVal val="visible"/>
                      </p:to>
                    </p:set>
                    <p:anim calcmode="lin" valueType="num">
                      <p:cBhvr additive="base">
                        <p:cTn dur="1000" fill="hold"/>
                        <p:tgtEl>
                          <p:spTgt spid="26627"/>
                        </p:tgtEl>
                        <p:attrNameLst>
                          <p:attrName>ppt_x</p:attrName>
                        </p:attrNameLst>
                      </p:cBhvr>
                      <p:tavLst>
                        <p:tav tm="0">
                          <p:val>
                            <p:strVal val="0-#ppt_w/2"/>
                          </p:val>
                        </p:tav>
                        <p:tav tm="100000">
                          <p:val>
                            <p:strVal val="#ppt_x"/>
                          </p:val>
                        </p:tav>
                      </p:tavLst>
                    </p:anim>
                    <p:anim calcmode="lin" valueType="num">
                      <p:cBhvr additive="base">
                        <p:cTn dur="1000" fill="hold"/>
                        <p:tgtEl>
                          <p:spTgt spid="26627"/>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6627"/>
                        </p:tgtEl>
                        <p:attrNameLst>
                          <p:attrName>ppt_c</p:attrName>
                        </p:attrNameLst>
                      </p:cBhvr>
                      <p:to>
                        <a:schemeClr val="accent2"/>
                      </p:to>
                    </p:animClr>
                  </p:subTnLst>
                </p:cTn>
              </p:par>
            </p:tnLst>
          </p:tmpl>
          <p:tmpl lvl="5">
            <p:tnLst>
              <p:par>
                <p:cTn presetID="2" presetClass="entr" presetSubtype="8" fill="hold" nodeType="withEffect">
                  <p:stCondLst>
                    <p:cond delay="0"/>
                  </p:stCondLst>
                  <p:childTnLst>
                    <p:set>
                      <p:cBhvr>
                        <p:cTn dur="1" fill="hold">
                          <p:stCondLst>
                            <p:cond delay="0"/>
                          </p:stCondLst>
                        </p:cTn>
                        <p:tgtEl>
                          <p:spTgt spid="26627"/>
                        </p:tgtEl>
                        <p:attrNameLst>
                          <p:attrName>style.visibility</p:attrName>
                        </p:attrNameLst>
                      </p:cBhvr>
                      <p:to>
                        <p:strVal val="visible"/>
                      </p:to>
                    </p:set>
                    <p:anim calcmode="lin" valueType="num">
                      <p:cBhvr additive="base">
                        <p:cTn dur="1000" fill="hold"/>
                        <p:tgtEl>
                          <p:spTgt spid="26627"/>
                        </p:tgtEl>
                        <p:attrNameLst>
                          <p:attrName>ppt_x</p:attrName>
                        </p:attrNameLst>
                      </p:cBhvr>
                      <p:tavLst>
                        <p:tav tm="0">
                          <p:val>
                            <p:strVal val="0-#ppt_w/2"/>
                          </p:val>
                        </p:tav>
                        <p:tav tm="100000">
                          <p:val>
                            <p:strVal val="#ppt_x"/>
                          </p:val>
                        </p:tav>
                      </p:tavLst>
                    </p:anim>
                    <p:anim calcmode="lin" valueType="num">
                      <p:cBhvr additive="base">
                        <p:cTn dur="1000" fill="hold"/>
                        <p:tgtEl>
                          <p:spTgt spid="26627"/>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6627"/>
                        </p:tgtEl>
                        <p:attrNameLst>
                          <p:attrName>ppt_c</p:attrName>
                        </p:attrNameLst>
                      </p:cBhvr>
                      <p:to>
                        <a:schemeClr val="accent2"/>
                      </p:to>
                    </p:animClr>
                  </p:subTnLst>
                </p:cTn>
              </p:par>
            </p:tnLst>
          </p:tmpl>
        </p:tmplLst>
      </p:bldP>
    </p:bldLst>
  </p:timing>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ahoma" pitchFamily="34" charset="0"/>
        </a:defRPr>
      </a:lvl2pPr>
      <a:lvl3pPr algn="ctr" rtl="0" eaLnBrk="0" fontAlgn="base" hangingPunct="0">
        <a:spcBef>
          <a:spcPct val="0"/>
        </a:spcBef>
        <a:spcAft>
          <a:spcPct val="0"/>
        </a:spcAft>
        <a:defRPr kumimoji="1" sz="4400">
          <a:solidFill>
            <a:schemeClr val="tx2"/>
          </a:solidFill>
          <a:latin typeface="Tahoma" pitchFamily="34" charset="0"/>
        </a:defRPr>
      </a:lvl3pPr>
      <a:lvl4pPr algn="ctr" rtl="0" eaLnBrk="0" fontAlgn="base" hangingPunct="0">
        <a:spcBef>
          <a:spcPct val="0"/>
        </a:spcBef>
        <a:spcAft>
          <a:spcPct val="0"/>
        </a:spcAft>
        <a:defRPr kumimoji="1" sz="4400">
          <a:solidFill>
            <a:schemeClr val="tx2"/>
          </a:solidFill>
          <a:latin typeface="Tahoma" pitchFamily="34" charset="0"/>
        </a:defRPr>
      </a:lvl4pPr>
      <a:lvl5pPr algn="ctr" rtl="0" eaLnBrk="0" fontAlgn="base" hangingPunct="0">
        <a:spcBef>
          <a:spcPct val="0"/>
        </a:spcBef>
        <a:spcAft>
          <a:spcPct val="0"/>
        </a:spcAft>
        <a:defRPr kumimoji="1" sz="4400">
          <a:solidFill>
            <a:schemeClr val="tx2"/>
          </a:solidFill>
          <a:latin typeface="Tahoma" pitchFamily="34" charset="0"/>
        </a:defRPr>
      </a:lvl5pPr>
      <a:lvl6pPr marL="457200" algn="ctr" rtl="0" eaLnBrk="0" fontAlgn="base" hangingPunct="0">
        <a:spcBef>
          <a:spcPct val="0"/>
        </a:spcBef>
        <a:spcAft>
          <a:spcPct val="0"/>
        </a:spcAft>
        <a:defRPr kumimoji="1" sz="4400">
          <a:solidFill>
            <a:schemeClr val="tx2"/>
          </a:solidFill>
          <a:latin typeface="Tahoma" pitchFamily="34" charset="0"/>
        </a:defRPr>
      </a:lvl6pPr>
      <a:lvl7pPr marL="914400" algn="ctr" rtl="0" eaLnBrk="0" fontAlgn="base" hangingPunct="0">
        <a:spcBef>
          <a:spcPct val="0"/>
        </a:spcBef>
        <a:spcAft>
          <a:spcPct val="0"/>
        </a:spcAft>
        <a:defRPr kumimoji="1" sz="4400">
          <a:solidFill>
            <a:schemeClr val="tx2"/>
          </a:solidFill>
          <a:latin typeface="Tahoma" pitchFamily="34" charset="0"/>
        </a:defRPr>
      </a:lvl7pPr>
      <a:lvl8pPr marL="1371600" algn="ctr" rtl="0" eaLnBrk="0" fontAlgn="base" hangingPunct="0">
        <a:spcBef>
          <a:spcPct val="0"/>
        </a:spcBef>
        <a:spcAft>
          <a:spcPct val="0"/>
        </a:spcAft>
        <a:defRPr kumimoji="1" sz="4400">
          <a:solidFill>
            <a:schemeClr val="tx2"/>
          </a:solidFill>
          <a:latin typeface="Tahoma" pitchFamily="34" charset="0"/>
        </a:defRPr>
      </a:lvl8pPr>
      <a:lvl9pPr marL="1828800" algn="ctr" rtl="0" eaLnBrk="0" fontAlgn="base" hangingPunct="0">
        <a:spcBef>
          <a:spcPct val="0"/>
        </a:spcBef>
        <a:spcAft>
          <a:spcPct val="0"/>
        </a:spcAft>
        <a:defRPr kumimoji="1"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SzPct val="60000"/>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kumimoji="1"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kumimoji="1" sz="2000">
          <a:solidFill>
            <a:schemeClr val="tx1"/>
          </a:solidFill>
          <a:latin typeface="+mn-lt"/>
        </a:defRPr>
      </a:lvl4pPr>
      <a:lvl5pPr marL="2057400" indent="-228600" algn="l" rtl="0" eaLnBrk="0" fontAlgn="base" hangingPunct="0">
        <a:spcBef>
          <a:spcPct val="20000"/>
        </a:spcBef>
        <a:spcAft>
          <a:spcPct val="0"/>
        </a:spcAft>
        <a:buClr>
          <a:schemeClr val="accent1"/>
        </a:buClr>
        <a:buSzPct val="60000"/>
        <a:buFont typeface="Wingdings" pitchFamily="2" charset="2"/>
        <a:buChar char="l"/>
        <a:defRPr kumimoji="1" sz="2000">
          <a:solidFill>
            <a:schemeClr val="tx1"/>
          </a:solidFill>
          <a:latin typeface="+mn-lt"/>
        </a:defRPr>
      </a:lvl5pPr>
      <a:lvl6pPr marL="2514600" indent="-228600" algn="l" rtl="0" eaLnBrk="0" fontAlgn="base" hangingPunct="0">
        <a:spcBef>
          <a:spcPct val="20000"/>
        </a:spcBef>
        <a:spcAft>
          <a:spcPct val="0"/>
        </a:spcAft>
        <a:buClr>
          <a:schemeClr val="accent1"/>
        </a:buClr>
        <a:buSzPct val="60000"/>
        <a:buFont typeface="Wingdings" pitchFamily="2" charset="2"/>
        <a:buChar char="l"/>
        <a:defRPr kumimoji="1" sz="2000">
          <a:solidFill>
            <a:schemeClr val="tx1"/>
          </a:solidFill>
          <a:latin typeface="+mn-lt"/>
        </a:defRPr>
      </a:lvl6pPr>
      <a:lvl7pPr marL="2971800" indent="-228600" algn="l" rtl="0" eaLnBrk="0" fontAlgn="base" hangingPunct="0">
        <a:spcBef>
          <a:spcPct val="20000"/>
        </a:spcBef>
        <a:spcAft>
          <a:spcPct val="0"/>
        </a:spcAft>
        <a:buClr>
          <a:schemeClr val="accent1"/>
        </a:buClr>
        <a:buSzPct val="60000"/>
        <a:buFont typeface="Wingdings" pitchFamily="2" charset="2"/>
        <a:buChar char="l"/>
        <a:defRPr kumimoji="1" sz="2000">
          <a:solidFill>
            <a:schemeClr val="tx1"/>
          </a:solidFill>
          <a:latin typeface="+mn-lt"/>
        </a:defRPr>
      </a:lvl7pPr>
      <a:lvl8pPr marL="3429000" indent="-228600" algn="l" rtl="0" eaLnBrk="0" fontAlgn="base" hangingPunct="0">
        <a:spcBef>
          <a:spcPct val="20000"/>
        </a:spcBef>
        <a:spcAft>
          <a:spcPct val="0"/>
        </a:spcAft>
        <a:buClr>
          <a:schemeClr val="accent1"/>
        </a:buClr>
        <a:buSzPct val="60000"/>
        <a:buFont typeface="Wingdings" pitchFamily="2" charset="2"/>
        <a:buChar char="l"/>
        <a:defRPr kumimoji="1" sz="2000">
          <a:solidFill>
            <a:schemeClr val="tx1"/>
          </a:solidFill>
          <a:latin typeface="+mn-lt"/>
        </a:defRPr>
      </a:lvl8pPr>
      <a:lvl9pPr marL="3886200" indent="-228600" algn="l" rtl="0" eaLnBrk="0" fontAlgn="base" hangingPunct="0">
        <a:spcBef>
          <a:spcPct val="20000"/>
        </a:spcBef>
        <a:spcAft>
          <a:spcPct val="0"/>
        </a:spcAft>
        <a:buClr>
          <a:schemeClr val="accent1"/>
        </a:buClr>
        <a:buSzPct val="60000"/>
        <a:buFont typeface="Wingdings" pitchFamily="2" charset="2"/>
        <a:buChar char="l"/>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0" name="Rectangle 6"/>
          <p:cNvSpPr>
            <a:spLocks noGrp="1" noChangeArrowheads="1"/>
          </p:cNvSpPr>
          <p:nvPr>
            <p:ph type="ctrTitle"/>
          </p:nvPr>
        </p:nvSpPr>
        <p:spPr>
          <a:xfrm>
            <a:off x="2819400" y="2438400"/>
            <a:ext cx="6324600" cy="914400"/>
          </a:xfrm>
          <a:effectLst>
            <a:outerShdw dist="80322" dir="4293903" algn="ctr" rotWithShape="0">
              <a:schemeClr val="bg2"/>
            </a:outerShdw>
          </a:effectLst>
        </p:spPr>
        <p:txBody>
          <a:bodyPr/>
          <a:lstStyle/>
          <a:p>
            <a:r>
              <a:rPr lang="en-CA" sz="4000" dirty="0" smtClean="0"/>
              <a:t/>
            </a:r>
            <a:br>
              <a:rPr lang="en-CA" sz="4000" dirty="0" smtClean="0"/>
            </a:br>
            <a:r>
              <a:rPr lang="en-CA" sz="4000" dirty="0" smtClean="0">
                <a:solidFill>
                  <a:schemeClr val="bg1"/>
                </a:solidFill>
                <a:effectDag name="">
                  <a:cont type="tree" name="">
                    <a:effect ref="fillLine"/>
                    <a:outerShdw dist="38100" dir="13500000" algn="br">
                      <a:srgbClr val="B3E4FF"/>
                    </a:outerShdw>
                  </a:cont>
                  <a:cont type="tree" name="">
                    <a:effect ref="fillLine"/>
                    <a:outerShdw dist="38100" dir="2700000" algn="tl">
                      <a:srgbClr val="476D82"/>
                    </a:outerShdw>
                  </a:cont>
                  <a:effect ref="fillLine"/>
                </a:effectDag>
              </a:rPr>
              <a:t>The Human Mind </a:t>
            </a:r>
            <a:br>
              <a:rPr lang="en-CA" sz="4000" dirty="0" smtClean="0">
                <a:solidFill>
                  <a:schemeClr val="bg1"/>
                </a:solidFill>
                <a:effectDag name="">
                  <a:cont type="tree" name="">
                    <a:effect ref="fillLine"/>
                    <a:outerShdw dist="38100" dir="13500000" algn="br">
                      <a:srgbClr val="B3E4FF"/>
                    </a:outerShdw>
                  </a:cont>
                  <a:cont type="tree" name="">
                    <a:effect ref="fillLine"/>
                    <a:outerShdw dist="38100" dir="2700000" algn="tl">
                      <a:srgbClr val="476D82"/>
                    </a:outerShdw>
                  </a:cont>
                  <a:effect ref="fillLine"/>
                </a:effectDag>
              </a:rPr>
            </a:br>
            <a:r>
              <a:rPr lang="en-CA" sz="4000" dirty="0" smtClean="0">
                <a:solidFill>
                  <a:schemeClr val="bg1"/>
                </a:solidFill>
                <a:effectDag name="">
                  <a:cont type="tree" name="">
                    <a:effect ref="fillLine"/>
                    <a:outerShdw dist="38100" dir="13500000" algn="br">
                      <a:srgbClr val="B3E4FF"/>
                    </a:outerShdw>
                  </a:cont>
                  <a:cont type="tree" name="">
                    <a:effect ref="fillLine"/>
                    <a:outerShdw dist="38100" dir="2700000" algn="tl">
                      <a:srgbClr val="476D82"/>
                    </a:outerShdw>
                  </a:cont>
                  <a:effect ref="fillLine"/>
                </a:effectDag>
              </a:rPr>
              <a:t>Through Film</a:t>
            </a:r>
            <a:endParaRPr lang="en-CA" sz="4000" dirty="0">
              <a:solidFill>
                <a:schemeClr val="bg1"/>
              </a:solidFill>
              <a:effectDag name="">
                <a:cont type="tree" name="">
                  <a:effect ref="fillLine"/>
                  <a:outerShdw dist="38100" dir="13500000" algn="br">
                    <a:srgbClr val="B3E4FF"/>
                  </a:outerShdw>
                </a:cont>
                <a:cont type="tree" name="">
                  <a:effect ref="fillLine"/>
                  <a:outerShdw dist="38100" dir="2700000" algn="tl">
                    <a:srgbClr val="476D82"/>
                  </a:outerShdw>
                </a:cont>
                <a:effect ref="fillLine"/>
              </a:effectDag>
            </a:endParaRPr>
          </a:p>
        </p:txBody>
      </p:sp>
      <p:pic>
        <p:nvPicPr>
          <p:cNvPr id="5" name="Picture 4" descr="Smiling  drjo_background.gif"/>
          <p:cNvPicPr>
            <a:picLocks noChangeAspect="1"/>
          </p:cNvPicPr>
          <p:nvPr/>
        </p:nvPicPr>
        <p:blipFill>
          <a:blip r:embed="rId3"/>
          <a:stretch>
            <a:fillRect/>
          </a:stretch>
        </p:blipFill>
        <p:spPr>
          <a:xfrm>
            <a:off x="7010400" y="3802602"/>
            <a:ext cx="1920000" cy="2880000"/>
          </a:xfrm>
          <a:prstGeom prst="rect">
            <a:avLst/>
          </a:prstGeom>
        </p:spPr>
      </p:pic>
      <p:sp>
        <p:nvSpPr>
          <p:cNvPr id="7" name="Rectangle 6"/>
          <p:cNvSpPr/>
          <p:nvPr/>
        </p:nvSpPr>
        <p:spPr>
          <a:xfrm>
            <a:off x="-51296" y="4724400"/>
            <a:ext cx="6658490" cy="1077218"/>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Dr. Joe Mior -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Frost 221 Brealey 568</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Joe.mior@flemingcollege.ca</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2500"/>
                                  </p:stCondLst>
                                  <p:childTnLst>
                                    <p:set>
                                      <p:cBhvr>
                                        <p:cTn id="6" dur="1" fill="hold">
                                          <p:stCondLst>
                                            <p:cond delay="0"/>
                                          </p:stCondLst>
                                        </p:cTn>
                                        <p:tgtEl>
                                          <p:spTgt spid="31750"/>
                                        </p:tgtEl>
                                        <p:attrNameLst>
                                          <p:attrName>style.visibility</p:attrName>
                                        </p:attrNameLst>
                                      </p:cBhvr>
                                      <p:to>
                                        <p:strVal val="visible"/>
                                      </p:to>
                                    </p:set>
                                    <p:anim calcmode="lin" valueType="num">
                                      <p:cBhvr>
                                        <p:cTn id="7" dur="2000" fill="hold"/>
                                        <p:tgtEl>
                                          <p:spTgt spid="31750"/>
                                        </p:tgtEl>
                                        <p:attrNameLst>
                                          <p:attrName>ppt_w</p:attrName>
                                        </p:attrNameLst>
                                      </p:cBhvr>
                                      <p:tavLst>
                                        <p:tav tm="0">
                                          <p:val>
                                            <p:fltVal val="0"/>
                                          </p:val>
                                        </p:tav>
                                        <p:tav tm="100000">
                                          <p:val>
                                            <p:strVal val="#ppt_w"/>
                                          </p:val>
                                        </p:tav>
                                      </p:tavLst>
                                    </p:anim>
                                    <p:anim calcmode="lin" valueType="num">
                                      <p:cBhvr>
                                        <p:cTn id="8" dur="2000" fill="hold"/>
                                        <p:tgtEl>
                                          <p:spTgt spid="31750"/>
                                        </p:tgtEl>
                                        <p:attrNameLst>
                                          <p:attrName>ppt_h</p:attrName>
                                        </p:attrNameLst>
                                      </p:cBhvr>
                                      <p:tavLst>
                                        <p:tav tm="0">
                                          <p:val>
                                            <p:fltVal val="0"/>
                                          </p:val>
                                        </p:tav>
                                        <p:tav tm="100000">
                                          <p:val>
                                            <p:strVal val="#ppt_h"/>
                                          </p:val>
                                        </p:tav>
                                      </p:tavLst>
                                    </p:anim>
                                    <p:anim calcmode="lin" valueType="num">
                                      <p:cBhvr>
                                        <p:cTn id="9" dur="2000" fill="hold"/>
                                        <p:tgtEl>
                                          <p:spTgt spid="31750"/>
                                        </p:tgtEl>
                                        <p:attrNameLst>
                                          <p:attrName>style.rotation</p:attrName>
                                        </p:attrNameLst>
                                      </p:cBhvr>
                                      <p:tavLst>
                                        <p:tav tm="0">
                                          <p:val>
                                            <p:fltVal val="360"/>
                                          </p:val>
                                        </p:tav>
                                        <p:tav tm="100000">
                                          <p:val>
                                            <p:fltVal val="0"/>
                                          </p:val>
                                        </p:tav>
                                      </p:tavLst>
                                    </p:anim>
                                    <p:animEffect transition="in" filter="fade">
                                      <p:cBhvr>
                                        <p:cTn id="10" dur="20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CA" b="1" dirty="0">
                <a:effectLst>
                  <a:outerShdw blurRad="38100" dist="38100" dir="2700000" algn="tl">
                    <a:srgbClr val="000000">
                      <a:alpha val="43137"/>
                    </a:srgbClr>
                  </a:outerShdw>
                </a:effectLst>
              </a:rPr>
              <a:t>How To Watch</a:t>
            </a:r>
          </a:p>
        </p:txBody>
      </p:sp>
      <p:sp>
        <p:nvSpPr>
          <p:cNvPr id="44035" name="Rectangle 3"/>
          <p:cNvSpPr>
            <a:spLocks noGrp="1" noChangeArrowheads="1"/>
          </p:cNvSpPr>
          <p:nvPr>
            <p:ph type="body" idx="1"/>
          </p:nvPr>
        </p:nvSpPr>
        <p:spPr/>
        <p:txBody>
          <a:bodyPr/>
          <a:lstStyle/>
          <a:p>
            <a:r>
              <a:rPr lang="en-CA" dirty="0"/>
              <a:t>Watch with particular concentration</a:t>
            </a:r>
          </a:p>
          <a:p>
            <a:r>
              <a:rPr lang="en-CA" dirty="0"/>
              <a:t>Start to develop a </a:t>
            </a:r>
            <a:r>
              <a:rPr lang="en-CA" b="1" i="1" dirty="0">
                <a:solidFill>
                  <a:srgbClr val="FFFF00"/>
                </a:solidFill>
              </a:rPr>
              <a:t>film memory</a:t>
            </a:r>
          </a:p>
          <a:p>
            <a:r>
              <a:rPr lang="en-CA" dirty="0"/>
              <a:t>Decide to notice certain aspects of film technique</a:t>
            </a:r>
          </a:p>
          <a:p>
            <a:r>
              <a:rPr lang="en-CA" dirty="0"/>
              <a:t>Note how sounds, colours and locales are differentiated</a:t>
            </a:r>
          </a:p>
          <a:p>
            <a:r>
              <a:rPr lang="en-CA" dirty="0"/>
              <a:t>Repeated viewings, whenever possible are desirable as is note taking</a:t>
            </a:r>
          </a:p>
        </p:txBody>
      </p:sp>
      <p:pic>
        <p:nvPicPr>
          <p:cNvPr id="5" name="Picture 4" descr="dad_sig2.png"/>
          <p:cNvPicPr>
            <a:picLocks noChangeAspect="1"/>
          </p:cNvPicPr>
          <p:nvPr/>
        </p:nvPicPr>
        <p:blipFill>
          <a:blip r:embed="rId2" cstate="print"/>
          <a:stretch>
            <a:fillRect/>
          </a:stretch>
        </p:blipFill>
        <p:spPr>
          <a:xfrm>
            <a:off x="8534400" y="6248400"/>
            <a:ext cx="233459" cy="36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1" end="1"/>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2" end="2"/>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3" end="3"/>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4035">
                                            <p:txEl>
                                              <p:pRg st="4" end="4"/>
                                            </p:txEl>
                                          </p:spTgt>
                                        </p:tgtEl>
                                        <p:attrNameLst>
                                          <p:attrName>ppt_c</p:attrName>
                                        </p:attrNameLst>
                                      </p:cBhvr>
                                      <p:to>
                                        <a:schemeClr val="accent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CA" b="1" dirty="0">
                <a:effectLst>
                  <a:outerShdw blurRad="38100" dist="38100" dir="2700000" algn="tl">
                    <a:srgbClr val="000000">
                      <a:alpha val="43137"/>
                    </a:srgbClr>
                  </a:outerShdw>
                </a:effectLst>
              </a:rPr>
              <a:t>Film Review</a:t>
            </a:r>
          </a:p>
        </p:txBody>
      </p:sp>
      <p:sp>
        <p:nvSpPr>
          <p:cNvPr id="45059" name="Rectangle 3"/>
          <p:cNvSpPr>
            <a:spLocks noGrp="1" noChangeArrowheads="1"/>
          </p:cNvSpPr>
          <p:nvPr>
            <p:ph type="body" idx="1"/>
          </p:nvPr>
        </p:nvSpPr>
        <p:spPr/>
        <p:txBody>
          <a:bodyPr/>
          <a:lstStyle/>
          <a:p>
            <a:r>
              <a:rPr lang="en-CA" sz="2800" dirty="0"/>
              <a:t>Makes an evaluation of the film.</a:t>
            </a:r>
          </a:p>
          <a:p>
            <a:r>
              <a:rPr lang="en-CA" sz="2800" dirty="0"/>
              <a:t>Essentially it is a judgment about the quality of the movie, backed up with enough information to indicate that </a:t>
            </a:r>
            <a:r>
              <a:rPr lang="en-CA" sz="2800" b="1" i="1" dirty="0">
                <a:solidFill>
                  <a:srgbClr val="FFFF00"/>
                </a:solidFill>
              </a:rPr>
              <a:t>your judgment</a:t>
            </a:r>
            <a:r>
              <a:rPr lang="en-CA" sz="2800" dirty="0"/>
              <a:t> is based on </a:t>
            </a:r>
            <a:r>
              <a:rPr lang="en-CA" sz="2800" b="1" i="1" dirty="0">
                <a:solidFill>
                  <a:srgbClr val="FFFF00"/>
                </a:solidFill>
              </a:rPr>
              <a:t>good reasons</a:t>
            </a:r>
            <a:r>
              <a:rPr lang="en-CA" sz="2800" dirty="0"/>
              <a:t>.</a:t>
            </a:r>
          </a:p>
          <a:p>
            <a:r>
              <a:rPr lang="en-CA" sz="2800" dirty="0"/>
              <a:t>Film criticism isn’t devoted to finding fault.</a:t>
            </a:r>
          </a:p>
          <a:p>
            <a:r>
              <a:rPr lang="en-CA" sz="2800" dirty="0"/>
              <a:t>Most films aren’t perfect – even weak films have good points.</a:t>
            </a:r>
          </a:p>
          <a:p>
            <a:r>
              <a:rPr lang="en-CA" sz="2800" dirty="0"/>
              <a:t>A sensitive critic tried to take both the pluses and minuses into account.</a:t>
            </a:r>
          </a:p>
        </p:txBody>
      </p:sp>
      <p:pic>
        <p:nvPicPr>
          <p:cNvPr id="5" name="Picture 4" descr="dad_sig2.png"/>
          <p:cNvPicPr>
            <a:picLocks noChangeAspect="1"/>
          </p:cNvPicPr>
          <p:nvPr/>
        </p:nvPicPr>
        <p:blipFill>
          <a:blip r:embed="rId2" cstate="print"/>
          <a:stretch>
            <a:fillRect/>
          </a:stretch>
        </p:blipFill>
        <p:spPr>
          <a:xfrm>
            <a:off x="8534400" y="6248400"/>
            <a:ext cx="233459" cy="36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1" end="1"/>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2" end="2"/>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3" end="3"/>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4" end="4"/>
                                            </p:txEl>
                                          </p:spTgt>
                                        </p:tgtEl>
                                        <p:attrNameLst>
                                          <p:attrName>ppt_c</p:attrName>
                                        </p:attrNameLst>
                                      </p:cBhvr>
                                      <p:to>
                                        <a:schemeClr val="accent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687177" y="533400"/>
            <a:ext cx="7086600" cy="838200"/>
          </a:xfrm>
        </p:spPr>
        <p:txBody>
          <a:bodyPr/>
          <a:lstStyle/>
          <a:p>
            <a:r>
              <a:rPr lang="en-CA" b="1" dirty="0">
                <a:effectLst>
                  <a:outerShdw blurRad="38100" dist="38100" dir="2700000" algn="tl">
                    <a:srgbClr val="000000">
                      <a:alpha val="43137"/>
                    </a:srgbClr>
                  </a:outerShdw>
                </a:effectLst>
              </a:rPr>
              <a:t>Film Review Characteristics</a:t>
            </a:r>
          </a:p>
        </p:txBody>
      </p:sp>
      <p:sp>
        <p:nvSpPr>
          <p:cNvPr id="46083" name="Rectangle 3"/>
          <p:cNvSpPr>
            <a:spLocks noGrp="1" noChangeArrowheads="1"/>
          </p:cNvSpPr>
          <p:nvPr>
            <p:ph type="body" idx="1"/>
          </p:nvPr>
        </p:nvSpPr>
        <p:spPr>
          <a:xfrm>
            <a:off x="1828800" y="1324934"/>
            <a:ext cx="7086600" cy="5257800"/>
          </a:xfrm>
        </p:spPr>
        <p:txBody>
          <a:bodyPr/>
          <a:lstStyle/>
          <a:p>
            <a:r>
              <a:rPr lang="en-CA" dirty="0"/>
              <a:t>Film review is a genre of journalistic writing</a:t>
            </a:r>
          </a:p>
          <a:p>
            <a:r>
              <a:rPr lang="en-CA" dirty="0"/>
              <a:t>Must contain a brief plot synopsis, suggesting the main conflicts and character developments</a:t>
            </a:r>
          </a:p>
          <a:p>
            <a:r>
              <a:rPr lang="en-CA" dirty="0"/>
              <a:t>Mentions striking aspects of the film such as notable visual quality, music, and, above all acting</a:t>
            </a:r>
          </a:p>
        </p:txBody>
      </p:sp>
      <p:pic>
        <p:nvPicPr>
          <p:cNvPr id="5" name="Picture 4" descr="dad_sig2.png"/>
          <p:cNvPicPr>
            <a:picLocks noChangeAspect="1"/>
          </p:cNvPicPr>
          <p:nvPr/>
        </p:nvPicPr>
        <p:blipFill>
          <a:blip r:embed="rId2" cstate="print"/>
          <a:stretch>
            <a:fillRect/>
          </a:stretch>
        </p:blipFill>
        <p:spPr>
          <a:xfrm>
            <a:off x="8534400" y="6248400"/>
            <a:ext cx="233459" cy="36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1" end="1"/>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2" end="2"/>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828800" y="152400"/>
            <a:ext cx="7086600" cy="838200"/>
          </a:xfrm>
        </p:spPr>
        <p:txBody>
          <a:bodyPr/>
          <a:lstStyle/>
          <a:p>
            <a:r>
              <a:rPr lang="en-CA" sz="3200" b="1" dirty="0">
                <a:effectLst>
                  <a:outerShdw blurRad="38100" dist="38100" dir="2700000" algn="tl">
                    <a:srgbClr val="000000">
                      <a:alpha val="43137"/>
                    </a:srgbClr>
                  </a:outerShdw>
                </a:effectLst>
              </a:rPr>
              <a:t>Key Questions for a</a:t>
            </a:r>
            <a:br>
              <a:rPr lang="en-CA" sz="3200" b="1" dirty="0">
                <a:effectLst>
                  <a:outerShdw blurRad="38100" dist="38100" dir="2700000" algn="tl">
                    <a:srgbClr val="000000">
                      <a:alpha val="43137"/>
                    </a:srgbClr>
                  </a:outerShdw>
                </a:effectLst>
              </a:rPr>
            </a:br>
            <a:r>
              <a:rPr lang="en-CA" sz="3200" b="1" dirty="0">
                <a:effectLst>
                  <a:outerShdw blurRad="38100" dist="38100" dir="2700000" algn="tl">
                    <a:srgbClr val="000000">
                      <a:alpha val="43137"/>
                    </a:srgbClr>
                  </a:outerShdw>
                </a:effectLst>
              </a:rPr>
              <a:t>Film Review</a:t>
            </a:r>
          </a:p>
        </p:txBody>
      </p:sp>
      <p:sp>
        <p:nvSpPr>
          <p:cNvPr id="47107" name="Rectangle 3"/>
          <p:cNvSpPr>
            <a:spLocks noGrp="1" noChangeArrowheads="1"/>
          </p:cNvSpPr>
          <p:nvPr>
            <p:ph type="body" idx="1"/>
          </p:nvPr>
        </p:nvSpPr>
        <p:spPr/>
        <p:txBody>
          <a:bodyPr/>
          <a:lstStyle/>
          <a:p>
            <a:pPr marL="533400" indent="-533400">
              <a:lnSpc>
                <a:spcPct val="90000"/>
              </a:lnSpc>
              <a:buFont typeface="Wingdings" pitchFamily="2" charset="2"/>
              <a:buAutoNum type="arabicPeriod"/>
            </a:pPr>
            <a:r>
              <a:rPr lang="en-CA" sz="2800" dirty="0"/>
              <a:t>Have you somewhere clearly indicated your judgment of the film’s quality?</a:t>
            </a:r>
          </a:p>
          <a:p>
            <a:pPr marL="533400" indent="-533400">
              <a:lnSpc>
                <a:spcPct val="90000"/>
              </a:lnSpc>
              <a:buFont typeface="Wingdings" pitchFamily="2" charset="2"/>
              <a:buAutoNum type="arabicPeriod"/>
            </a:pPr>
            <a:r>
              <a:rPr lang="en-CA" sz="2800" dirty="0"/>
              <a:t>Have you provided a brief plot synopsis?</a:t>
            </a:r>
          </a:p>
          <a:p>
            <a:pPr marL="533400" indent="-533400">
              <a:lnSpc>
                <a:spcPct val="90000"/>
              </a:lnSpc>
              <a:buFont typeface="Wingdings" pitchFamily="2" charset="2"/>
              <a:buAutoNum type="arabicPeriod"/>
            </a:pPr>
            <a:r>
              <a:rPr lang="en-CA" sz="2800" dirty="0"/>
              <a:t>Have you mentioned specific elements of the film which support your judgment?</a:t>
            </a:r>
          </a:p>
          <a:p>
            <a:pPr marL="533400" indent="-533400">
              <a:lnSpc>
                <a:spcPct val="90000"/>
              </a:lnSpc>
              <a:buFont typeface="Wingdings" pitchFamily="2" charset="2"/>
              <a:buAutoNum type="arabicPeriod"/>
            </a:pPr>
            <a:r>
              <a:rPr lang="en-CA" sz="2800" dirty="0"/>
              <a:t>Have you qualified your judgment by balancing positive and negative aspects of the film?</a:t>
            </a:r>
          </a:p>
          <a:p>
            <a:pPr marL="533400" indent="-533400">
              <a:lnSpc>
                <a:spcPct val="90000"/>
              </a:lnSpc>
              <a:buFont typeface="Wingdings" pitchFamily="2" charset="2"/>
              <a:buAutoNum type="arabicPeriod"/>
            </a:pPr>
            <a:r>
              <a:rPr lang="en-CA" sz="2800" dirty="0"/>
              <a:t>Have you begun the review with an attention-grabbing opening?  Have you concluded with a striking sentence?</a:t>
            </a:r>
          </a:p>
        </p:txBody>
      </p:sp>
      <p:pic>
        <p:nvPicPr>
          <p:cNvPr id="5" name="Picture 4" descr="dad_sig2.png"/>
          <p:cNvPicPr>
            <a:picLocks noChangeAspect="1"/>
          </p:cNvPicPr>
          <p:nvPr/>
        </p:nvPicPr>
        <p:blipFill>
          <a:blip r:embed="rId2" cstate="print"/>
          <a:stretch>
            <a:fillRect/>
          </a:stretch>
        </p:blipFill>
        <p:spPr>
          <a:xfrm>
            <a:off x="8534400" y="6248400"/>
            <a:ext cx="233459" cy="36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7107">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7107">
                                            <p:txEl>
                                              <p:pRg st="1" end="1"/>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7107">
                                            <p:txEl>
                                              <p:pRg st="2" end="2"/>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7107">
                                            <p:txEl>
                                              <p:pRg st="3" end="3"/>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7107">
                                            <p:txEl>
                                              <p:pRg st="4" end="4"/>
                                            </p:txEl>
                                          </p:spTgt>
                                        </p:tgtEl>
                                        <p:attrNameLst>
                                          <p:attrName>ppt_c</p:attrName>
                                        </p:attrNameLst>
                                      </p:cBhvr>
                                      <p:to>
                                        <a:schemeClr val="accent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5" name="Rectangle 7"/>
          <p:cNvSpPr>
            <a:spLocks noGrp="1" noChangeArrowheads="1"/>
          </p:cNvSpPr>
          <p:nvPr>
            <p:ph type="title"/>
          </p:nvPr>
        </p:nvSpPr>
        <p:spPr>
          <a:xfrm>
            <a:off x="1676400" y="108012"/>
            <a:ext cx="7086600" cy="838200"/>
          </a:xfrm>
        </p:spPr>
        <p:txBody>
          <a:bodyPr/>
          <a:lstStyle/>
          <a:p>
            <a:r>
              <a:rPr lang="en-CA" b="1" dirty="0" smtClean="0">
                <a:effectLst>
                  <a:outerShdw blurRad="38100" dist="38100" dir="2700000" algn="tl">
                    <a:srgbClr val="000000">
                      <a:alpha val="43137"/>
                    </a:srgbClr>
                  </a:outerShdw>
                </a:effectLst>
              </a:rPr>
              <a:t>Course Web Page</a:t>
            </a:r>
            <a:endParaRPr lang="en-US" b="1"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990600"/>
            <a:ext cx="3189884" cy="4721352"/>
          </a:xfrm>
          <a:prstGeom prst="rect">
            <a:avLst/>
          </a:prstGeom>
        </p:spPr>
      </p:pic>
      <p:sp>
        <p:nvSpPr>
          <p:cNvPr id="58374" name="WordArt 6"/>
          <p:cNvSpPr>
            <a:spLocks noChangeArrowheads="1" noChangeShapeType="1" noTextEdit="1"/>
          </p:cNvSpPr>
          <p:nvPr/>
        </p:nvSpPr>
        <p:spPr bwMode="auto">
          <a:xfrm>
            <a:off x="1524000" y="5105400"/>
            <a:ext cx="6505575" cy="1285875"/>
          </a:xfrm>
          <a:prstGeom prst="rect">
            <a:avLst/>
          </a:prstGeom>
        </p:spPr>
        <p:txBody>
          <a:bodyPr wrap="none" fromWordArt="1">
            <a:prstTxWarp prst="textSlantUp">
              <a:avLst>
                <a:gd name="adj" fmla="val 32056"/>
              </a:avLst>
            </a:prstTxWarp>
          </a:bodyPr>
          <a:lstStyle/>
          <a:p>
            <a:pPr algn="ctr"/>
            <a:r>
              <a:rPr lang="en-CA" sz="3600" kern="10" dirty="0">
                <a:ln w="9525" cap="sq">
                  <a:solidFill>
                    <a:srgbClr val="CC99FF"/>
                  </a:solidFill>
                  <a:round/>
                  <a:headEnd type="none" w="sm" len="sm"/>
                  <a:tailEnd type="none" w="sm" len="sm"/>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drjoe.ca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a:t>My Teaching Philosophy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413029"/>
            <a:ext cx="6248399" cy="4317074"/>
          </a:xfrm>
          <a:prstGeom prst="rect">
            <a:avLst/>
          </a:prstGeom>
        </p:spPr>
      </p:pic>
      <p:sp>
        <p:nvSpPr>
          <p:cNvPr id="4" name="Rectangle 3"/>
          <p:cNvSpPr/>
          <p:nvPr/>
        </p:nvSpPr>
        <p:spPr>
          <a:xfrm>
            <a:off x="2245789" y="5831176"/>
            <a:ext cx="6024020" cy="461665"/>
          </a:xfrm>
          <a:prstGeom prst="rect">
            <a:avLst/>
          </a:prstGeom>
          <a:noFill/>
        </p:spPr>
        <p:txBody>
          <a:bodyPr wrap="none" lIns="91440" tIns="45720" rIns="91440" bIns="45720">
            <a:spAutoFit/>
          </a:bodyPr>
          <a:lstStyle/>
          <a:p>
            <a:pPr algn="ctr"/>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 taught snoopy how to whistle!</a:t>
            </a:r>
            <a:endParaRPr lang="en-CA"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childTnLst>
                                  <p:subTnLst>
                                    <p:animClr clrSpc="rgb" dir="cw">
                                      <p:cBhvr override="childStyle">
                                        <p:cTn dur="1" fill="hold" display="0" masterRel="nextClick" afterEffect="1"/>
                                        <p:tgtEl>
                                          <p:spTgt spid="59394"/>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a:t>My Teaching Philosophy</a:t>
            </a:r>
          </a:p>
        </p:txBody>
      </p:sp>
      <p:sp>
        <p:nvSpPr>
          <p:cNvPr id="4" name="Rectangle 3"/>
          <p:cNvSpPr/>
          <p:nvPr/>
        </p:nvSpPr>
        <p:spPr>
          <a:xfrm>
            <a:off x="1862829" y="5434006"/>
            <a:ext cx="6671571" cy="584775"/>
          </a:xfrm>
          <a:prstGeom prst="rect">
            <a:avLst/>
          </a:prstGeom>
          <a:noFill/>
        </p:spPr>
        <p:txBody>
          <a:bodyPr wrap="none" lIns="91440" tIns="45720" rIns="91440" bIns="45720">
            <a:spAutoFit/>
          </a:bodyPr>
          <a:lstStyle/>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 can’t hear him whistling!</a:t>
            </a:r>
            <a:endParaRPr lang="en-CA"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0988" y="1676400"/>
            <a:ext cx="6663412" cy="3750181"/>
          </a:xfrm>
          <a:prstGeom prst="rect">
            <a:avLst/>
          </a:prstGeom>
        </p:spPr>
      </p:pic>
    </p:spTree>
    <p:extLst>
      <p:ext uri="{BB962C8B-B14F-4D97-AF65-F5344CB8AC3E}">
        <p14:creationId xmlns:p14="http://schemas.microsoft.com/office/powerpoint/2010/main" val="257116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childTnLst>
                                  <p:subTnLst>
                                    <p:animClr clrSpc="rgb" dir="cw">
                                      <p:cBhvr override="childStyle">
                                        <p:cTn dur="1" fill="hold" display="0" masterRel="nextClick" afterEffect="1"/>
                                        <p:tgtEl>
                                          <p:spTgt spid="59394"/>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a:t>My Teaching Philosophy</a:t>
            </a:r>
          </a:p>
        </p:txBody>
      </p:sp>
      <p:sp>
        <p:nvSpPr>
          <p:cNvPr id="4" name="Rectangle 3"/>
          <p:cNvSpPr/>
          <p:nvPr/>
        </p:nvSpPr>
        <p:spPr>
          <a:xfrm>
            <a:off x="2073151" y="5434006"/>
            <a:ext cx="6250943" cy="1077218"/>
          </a:xfrm>
          <a:prstGeom prst="rect">
            <a:avLst/>
          </a:prstGeom>
          <a:noFill/>
        </p:spPr>
        <p:txBody>
          <a:bodyPr wrap="none" lIns="91440" tIns="45720" rIns="91440" bIns="45720">
            <a:spAutoFit/>
          </a:bodyPr>
          <a:lstStyle/>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 said I taught him. </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 didn’t say he learned it!</a:t>
            </a:r>
            <a:endParaRPr lang="en-CA"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1295400"/>
            <a:ext cx="6252338" cy="3902669"/>
          </a:xfrm>
          <a:prstGeom prst="rect">
            <a:avLst/>
          </a:prstGeom>
        </p:spPr>
      </p:pic>
    </p:spTree>
    <p:extLst>
      <p:ext uri="{BB962C8B-B14F-4D97-AF65-F5344CB8AC3E}">
        <p14:creationId xmlns:p14="http://schemas.microsoft.com/office/powerpoint/2010/main" val="77826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childTnLst>
                                  <p:subTnLst>
                                    <p:animClr clrSpc="rgb" dir="cw">
                                      <p:cBhvr override="childStyle">
                                        <p:cTn dur="1" fill="hold" display="0" masterRel="nextClick" afterEffect="1"/>
                                        <p:tgtEl>
                                          <p:spTgt spid="59394"/>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0"/>
            <a:ext cx="4714875" cy="6858000"/>
          </a:xfrm>
          <a:prstGeom prst="rect">
            <a:avLst/>
          </a:prstGeom>
        </p:spPr>
      </p:pic>
      <p:sp>
        <p:nvSpPr>
          <p:cNvPr id="57346" name="Rectangle 2"/>
          <p:cNvSpPr>
            <a:spLocks noGrp="1" noChangeArrowheads="1"/>
          </p:cNvSpPr>
          <p:nvPr>
            <p:ph type="title"/>
          </p:nvPr>
        </p:nvSpPr>
        <p:spPr/>
        <p:txBody>
          <a:bodyPr/>
          <a:lstStyle/>
          <a:p>
            <a:r>
              <a:rPr lang="en-US" b="1" dirty="0">
                <a:effectLst>
                  <a:outerShdw blurRad="38100" dist="38100" dir="2700000" algn="tl">
                    <a:srgbClr val="000000">
                      <a:alpha val="43137"/>
                    </a:srgbClr>
                  </a:outerShdw>
                </a:effectLst>
              </a:rPr>
              <a:t>Aim</a:t>
            </a:r>
          </a:p>
        </p:txBody>
      </p:sp>
      <p:sp>
        <p:nvSpPr>
          <p:cNvPr id="57347" name="Rectangle 3"/>
          <p:cNvSpPr>
            <a:spLocks noGrp="1" noChangeArrowheads="1"/>
          </p:cNvSpPr>
          <p:nvPr>
            <p:ph type="body" idx="1"/>
          </p:nvPr>
        </p:nvSpPr>
        <p:spPr>
          <a:xfrm>
            <a:off x="1066800" y="1381672"/>
            <a:ext cx="7086600" cy="5257800"/>
          </a:xfrm>
        </p:spPr>
        <p:txBody>
          <a:bodyPr/>
          <a:lstStyle/>
          <a:p>
            <a:r>
              <a:rPr lang="en-US" sz="2600" dirty="0"/>
              <a:t>This course examines the intricacy of the human mind and human behaviour through the critical analysis of current popular films. It is intended to foster an appreciation of film as an art form of communication. Further, it will challenge students to develop the skills and habits of perceptive watching and discover aspects of film art that they may otherwise overlook. These goals will be accomplished through weekly screenings, lectures and discussion. </a:t>
            </a:r>
          </a:p>
        </p:txBody>
      </p:sp>
      <p:pic>
        <p:nvPicPr>
          <p:cNvPr id="5" name="Picture 4" descr="dad_sig2.png"/>
          <p:cNvPicPr>
            <a:picLocks noChangeAspect="1"/>
          </p:cNvPicPr>
          <p:nvPr/>
        </p:nvPicPr>
        <p:blipFill>
          <a:blip r:embed="rId3" cstate="print"/>
          <a:stretch>
            <a:fillRect/>
          </a:stretch>
        </p:blipFill>
        <p:spPr>
          <a:xfrm>
            <a:off x="8534400" y="6248400"/>
            <a:ext cx="233459" cy="36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7346"/>
                                        </p:tgtEl>
                                        <p:attrNameLst>
                                          <p:attrName>style.visibility</p:attrName>
                                        </p:attrNameLst>
                                      </p:cBhvr>
                                      <p:to>
                                        <p:strVal val="visible"/>
                                      </p:to>
                                    </p:set>
                                  </p:childTnLst>
                                  <p:subTnLst>
                                    <p:animClr clrSpc="rgb" dir="cw">
                                      <p:cBhvr override="childStyle">
                                        <p:cTn dur="1" fill="hold" display="0" masterRel="nextClick" afterEffect="1"/>
                                        <p:tgtEl>
                                          <p:spTgt spid="57346"/>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CA" sz="3600" dirty="0"/>
              <a:t>Roger Ebert</a:t>
            </a:r>
            <a:r>
              <a:rPr lang="en-CA" sz="4000" dirty="0"/>
              <a:t> </a:t>
            </a:r>
            <a:br>
              <a:rPr lang="en-CA" sz="4000" dirty="0"/>
            </a:br>
            <a:r>
              <a:rPr lang="en-CA" sz="2000" dirty="0"/>
              <a:t>Film Reviewer</a:t>
            </a:r>
          </a:p>
        </p:txBody>
      </p:sp>
      <p:sp>
        <p:nvSpPr>
          <p:cNvPr id="36867" name="Rectangle 3"/>
          <p:cNvSpPr>
            <a:spLocks noGrp="1" noChangeArrowheads="1"/>
          </p:cNvSpPr>
          <p:nvPr>
            <p:ph type="body" idx="1"/>
          </p:nvPr>
        </p:nvSpPr>
        <p:spPr/>
        <p:txBody>
          <a:bodyPr/>
          <a:lstStyle/>
          <a:p>
            <a:pPr>
              <a:lnSpc>
                <a:spcPct val="90000"/>
              </a:lnSpc>
              <a:buFont typeface="Wingdings" pitchFamily="2" charset="2"/>
              <a:buNone/>
            </a:pPr>
            <a:r>
              <a:rPr lang="en-CA" sz="2400" b="1" dirty="0">
                <a:latin typeface="Aharoni" pitchFamily="2" charset="-79"/>
                <a:cs typeface="Aharoni" pitchFamily="2" charset="-79"/>
              </a:rPr>
              <a:t>“I believe movies can be noble and good for the soul.  They are empathy machines, allowing us for an hour or two to understand a little of what it would be like to be somebody else.  To be a different race or gender or religion, or live at another time or under other politics.  They help to make us citizens of mankind</a:t>
            </a:r>
            <a:r>
              <a:rPr lang="en-CA" sz="2400" b="1" dirty="0" smtClean="0">
                <a:latin typeface="Aharoni" pitchFamily="2" charset="-79"/>
                <a:cs typeface="Aharoni" pitchFamily="2" charset="-79"/>
              </a:rPr>
              <a:t>.</a:t>
            </a:r>
          </a:p>
          <a:p>
            <a:pPr>
              <a:lnSpc>
                <a:spcPct val="90000"/>
              </a:lnSpc>
              <a:buFont typeface="Wingdings" pitchFamily="2" charset="2"/>
              <a:buNone/>
            </a:pPr>
            <a:endParaRPr lang="en-CA" sz="2400" b="1" dirty="0">
              <a:latin typeface="Aharoni" pitchFamily="2" charset="-79"/>
              <a:cs typeface="Aharoni" pitchFamily="2" charset="-79"/>
            </a:endParaRPr>
          </a:p>
          <a:p>
            <a:pPr>
              <a:lnSpc>
                <a:spcPct val="90000"/>
              </a:lnSpc>
              <a:buFont typeface="Wingdings" pitchFamily="2" charset="2"/>
              <a:buNone/>
            </a:pPr>
            <a:r>
              <a:rPr lang="en-CA" sz="2400" b="1" dirty="0">
                <a:latin typeface="Aharoni" pitchFamily="2" charset="-79"/>
                <a:cs typeface="Aharoni" pitchFamily="2" charset="-79"/>
              </a:rPr>
              <a:t>Of course most movies are shallow or silly, but sometimes there are movies that shake us up and make us deeper and better.”</a:t>
            </a:r>
          </a:p>
        </p:txBody>
      </p:sp>
      <p:pic>
        <p:nvPicPr>
          <p:cNvPr id="6" name="Picture 5" descr="dad_sig2.png"/>
          <p:cNvPicPr>
            <a:picLocks noChangeAspect="1"/>
          </p:cNvPicPr>
          <p:nvPr/>
        </p:nvPicPr>
        <p:blipFill>
          <a:blip r:embed="rId2" cstate="print"/>
          <a:stretch>
            <a:fillRect/>
          </a:stretch>
        </p:blipFill>
        <p:spPr>
          <a:xfrm>
            <a:off x="8534400" y="6248400"/>
            <a:ext cx="233459" cy="360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139565"/>
            <a:ext cx="3156829" cy="26984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childTnLst>
                                  <p:subTnLst>
                                    <p:animClr clrSpc="rgb" dir="cw">
                                      <p:cBhvr override="childStyle">
                                        <p:cTn dur="1" fill="hold" display="0" masterRel="nextClick" afterEffect="1"/>
                                        <p:tgtEl>
                                          <p:spTgt spid="36866"/>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6867">
                                            <p:txEl>
                                              <p:pRg st="0" end="0"/>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6867">
                                            <p:txEl>
                                              <p:pRg st="2" end="2"/>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bldLvl="4"/>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685800"/>
            <a:ext cx="6317933" cy="6858000"/>
          </a:xfrm>
          <a:prstGeom prst="rect">
            <a:avLst/>
          </a:prstGeom>
        </p:spPr>
      </p:pic>
      <p:sp>
        <p:nvSpPr>
          <p:cNvPr id="38914" name="Rectangle 2"/>
          <p:cNvSpPr>
            <a:spLocks noGrp="1" noChangeArrowheads="1"/>
          </p:cNvSpPr>
          <p:nvPr>
            <p:ph type="title"/>
          </p:nvPr>
        </p:nvSpPr>
        <p:spPr/>
        <p:txBody>
          <a:bodyPr/>
          <a:lstStyle/>
          <a:p>
            <a:r>
              <a:rPr lang="en-CA" b="1" dirty="0">
                <a:effectLst>
                  <a:outerShdw blurRad="38100" dist="38100" dir="2700000" algn="tl">
                    <a:srgbClr val="000000">
                      <a:alpha val="43137"/>
                    </a:srgbClr>
                  </a:outerShdw>
                </a:effectLst>
              </a:rPr>
              <a:t>Our Goal</a:t>
            </a:r>
          </a:p>
        </p:txBody>
      </p:sp>
      <p:sp>
        <p:nvSpPr>
          <p:cNvPr id="38915" name="Rectangle 3"/>
          <p:cNvSpPr>
            <a:spLocks noGrp="1" noChangeArrowheads="1"/>
          </p:cNvSpPr>
          <p:nvPr>
            <p:ph type="body" idx="1"/>
          </p:nvPr>
        </p:nvSpPr>
        <p:spPr>
          <a:xfrm>
            <a:off x="685800" y="1981200"/>
            <a:ext cx="7086600" cy="5257800"/>
          </a:xfrm>
        </p:spPr>
        <p:txBody>
          <a:bodyPr/>
          <a:lstStyle/>
          <a:p>
            <a:r>
              <a:rPr lang="en-CA" sz="3000" b="1" dirty="0">
                <a:solidFill>
                  <a:srgbClr val="00B050"/>
                </a:solidFill>
                <a:effectLst>
                  <a:outerShdw blurRad="38100" dist="38100" dir="2700000" algn="tl">
                    <a:srgbClr val="000000">
                      <a:alpha val="43137"/>
                    </a:srgbClr>
                  </a:outerShdw>
                </a:effectLst>
              </a:rPr>
              <a:t>To challenge you to sharpen your powers of observations</a:t>
            </a:r>
          </a:p>
          <a:p>
            <a:r>
              <a:rPr lang="en-CA" sz="3000" b="1" dirty="0">
                <a:solidFill>
                  <a:srgbClr val="00B050"/>
                </a:solidFill>
                <a:effectLst>
                  <a:outerShdw blurRad="38100" dist="38100" dir="2700000" algn="tl">
                    <a:srgbClr val="000000">
                      <a:alpha val="43137"/>
                    </a:srgbClr>
                  </a:outerShdw>
                </a:effectLst>
              </a:rPr>
              <a:t>To help you to develop the skills and habits of perceptive watching</a:t>
            </a:r>
          </a:p>
          <a:p>
            <a:r>
              <a:rPr lang="en-CA" sz="3000" b="1" dirty="0">
                <a:solidFill>
                  <a:srgbClr val="00B050"/>
                </a:solidFill>
                <a:effectLst>
                  <a:outerShdw blurRad="38100" dist="38100" dir="2700000" algn="tl">
                    <a:srgbClr val="000000">
                      <a:alpha val="43137"/>
                    </a:srgbClr>
                  </a:outerShdw>
                </a:effectLst>
              </a:rPr>
              <a:t>To encourage you to discover complex aspects of film art that you might otherwise </a:t>
            </a:r>
            <a:r>
              <a:rPr lang="en-CA" sz="3000" b="1" dirty="0" smtClean="0">
                <a:solidFill>
                  <a:srgbClr val="00B050"/>
                </a:solidFill>
                <a:effectLst>
                  <a:outerShdw blurRad="38100" dist="38100" dir="2700000" algn="tl">
                    <a:srgbClr val="000000">
                      <a:alpha val="43137"/>
                    </a:srgbClr>
                  </a:outerShdw>
                </a:effectLst>
              </a:rPr>
              <a:t>overlook</a:t>
            </a:r>
          </a:p>
          <a:p>
            <a:endParaRPr lang="en-CA" sz="3000" b="1" dirty="0">
              <a:solidFill>
                <a:srgbClr val="00B050"/>
              </a:solidFill>
              <a:effectLst>
                <a:outerShdw blurRad="38100" dist="38100" dir="2700000" algn="tl">
                  <a:srgbClr val="000000">
                    <a:alpha val="43137"/>
                  </a:srgbClr>
                </a:outerShdw>
              </a:effectLst>
            </a:endParaRPr>
          </a:p>
        </p:txBody>
      </p:sp>
      <p:pic>
        <p:nvPicPr>
          <p:cNvPr id="5" name="Picture 4" descr="dad_sig2.png"/>
          <p:cNvPicPr>
            <a:picLocks noChangeAspect="1"/>
          </p:cNvPicPr>
          <p:nvPr/>
        </p:nvPicPr>
        <p:blipFill>
          <a:blip r:embed="rId3" cstate="print"/>
          <a:stretch>
            <a:fillRect/>
          </a:stretch>
        </p:blipFill>
        <p:spPr>
          <a:xfrm>
            <a:off x="8534400" y="6248400"/>
            <a:ext cx="233459" cy="36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8915">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8915">
                                            <p:txEl>
                                              <p:pRg st="1" end="1"/>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8915">
                                            <p:txEl>
                                              <p:pRg st="2" end="2"/>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CA" b="1" dirty="0">
                <a:effectLst>
                  <a:outerShdw blurRad="38100" dist="38100" dir="2700000" algn="tl">
                    <a:srgbClr val="000000">
                      <a:alpha val="43137"/>
                    </a:srgbClr>
                  </a:outerShdw>
                </a:effectLst>
              </a:rPr>
              <a:t>The Whole Film</a:t>
            </a:r>
          </a:p>
        </p:txBody>
      </p:sp>
      <p:sp>
        <p:nvSpPr>
          <p:cNvPr id="39939" name="Rectangle 3"/>
          <p:cNvSpPr>
            <a:spLocks noGrp="1" noChangeArrowheads="1"/>
          </p:cNvSpPr>
          <p:nvPr>
            <p:ph type="body" idx="1"/>
          </p:nvPr>
        </p:nvSpPr>
        <p:spPr/>
        <p:txBody>
          <a:bodyPr/>
          <a:lstStyle/>
          <a:p>
            <a:r>
              <a:rPr lang="en-CA" dirty="0"/>
              <a:t>To appreciate a movie you have to consider it as a whole.</a:t>
            </a:r>
          </a:p>
          <a:p>
            <a:r>
              <a:rPr lang="en-CA" dirty="0"/>
              <a:t>Some parts may be intriguing in themselves, but the film operates as a total system.</a:t>
            </a:r>
          </a:p>
          <a:p>
            <a:r>
              <a:rPr lang="en-CA" dirty="0"/>
              <a:t>Any part gains its full meaning in that context.</a:t>
            </a:r>
          </a:p>
          <a:p>
            <a:r>
              <a:rPr lang="en-CA" dirty="0"/>
              <a:t>You will appreciate the film most fully if you have an overall sense of how it is put together.</a:t>
            </a:r>
          </a:p>
        </p:txBody>
      </p:sp>
      <p:pic>
        <p:nvPicPr>
          <p:cNvPr id="5" name="Picture 4" descr="dad_sig2.png"/>
          <p:cNvPicPr>
            <a:picLocks noChangeAspect="1"/>
          </p:cNvPicPr>
          <p:nvPr/>
        </p:nvPicPr>
        <p:blipFill>
          <a:blip r:embed="rId2" cstate="print"/>
          <a:stretch>
            <a:fillRect/>
          </a:stretch>
        </p:blipFill>
        <p:spPr>
          <a:xfrm>
            <a:off x="8534400" y="6248400"/>
            <a:ext cx="233459" cy="36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9939">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9939">
                                            <p:txEl>
                                              <p:pRg st="1" end="1"/>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9939">
                                            <p:txEl>
                                              <p:pRg st="2" end="2"/>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9939">
                                            <p:txEl>
                                              <p:pRg st="3" end="3"/>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5"/>
    </p:bldLst>
  </p:timing>
</p:sld>
</file>

<file path=ppt/theme/theme1.xml><?xml version="1.0" encoding="utf-8"?>
<a:theme xmlns:a="http://schemas.openxmlformats.org/drawingml/2006/main" name="Default Design">
  <a:themeElements>
    <a:clrScheme name="Default Design 1">
      <a:dk1>
        <a:srgbClr val="000000"/>
      </a:dk1>
      <a:lt1>
        <a:srgbClr val="78B7DA"/>
      </a:lt1>
      <a:dk2>
        <a:srgbClr val="FFFFFF"/>
      </a:dk2>
      <a:lt2>
        <a:srgbClr val="000066"/>
      </a:lt2>
      <a:accent1>
        <a:srgbClr val="003366"/>
      </a:accent1>
      <a:accent2>
        <a:srgbClr val="738EB3"/>
      </a:accent2>
      <a:accent3>
        <a:srgbClr val="BED8EA"/>
      </a:accent3>
      <a:accent4>
        <a:srgbClr val="000000"/>
      </a:accent4>
      <a:accent5>
        <a:srgbClr val="AAADB8"/>
      </a:accent5>
      <a:accent6>
        <a:srgbClr val="6880A2"/>
      </a:accent6>
      <a:hlink>
        <a:srgbClr val="0099CC"/>
      </a:hlink>
      <a:folHlink>
        <a:srgbClr val="172029"/>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78B7DA"/>
        </a:lt1>
        <a:dk2>
          <a:srgbClr val="FFFFFF"/>
        </a:dk2>
        <a:lt2>
          <a:srgbClr val="000066"/>
        </a:lt2>
        <a:accent1>
          <a:srgbClr val="003366"/>
        </a:accent1>
        <a:accent2>
          <a:srgbClr val="738EB3"/>
        </a:accent2>
        <a:accent3>
          <a:srgbClr val="BED8EA"/>
        </a:accent3>
        <a:accent4>
          <a:srgbClr val="000000"/>
        </a:accent4>
        <a:accent5>
          <a:srgbClr val="AAADB8"/>
        </a:accent5>
        <a:accent6>
          <a:srgbClr val="6880A2"/>
        </a:accent6>
        <a:hlink>
          <a:srgbClr val="0099CC"/>
        </a:hlink>
        <a:folHlink>
          <a:srgbClr val="1720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490</TotalTime>
  <Words>551</Words>
  <Application>Microsoft Office PowerPoint</Application>
  <PresentationFormat>On-screen Show (4:3)</PresentationFormat>
  <Paragraphs>50</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 The Human Mind  Through Film</vt:lpstr>
      <vt:lpstr>Course Web Page</vt:lpstr>
      <vt:lpstr>My Teaching Philosophy</vt:lpstr>
      <vt:lpstr>My Teaching Philosophy</vt:lpstr>
      <vt:lpstr>My Teaching Philosophy</vt:lpstr>
      <vt:lpstr>Aim</vt:lpstr>
      <vt:lpstr>Roger Ebert  Film Reviewer</vt:lpstr>
      <vt:lpstr>Our Goal</vt:lpstr>
      <vt:lpstr>The Whole Film</vt:lpstr>
      <vt:lpstr>How To Watch</vt:lpstr>
      <vt:lpstr>Film Review</vt:lpstr>
      <vt:lpstr>Film Review Characteristics</vt:lpstr>
      <vt:lpstr>Key Questions for a Film 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Film, Form and Culture</dc:title>
  <dc:creator>Hot Chili Media</dc:creator>
  <cp:lastModifiedBy>Joe Mior</cp:lastModifiedBy>
  <cp:revision>49</cp:revision>
  <dcterms:created xsi:type="dcterms:W3CDTF">2000-08-07T03:29:08Z</dcterms:created>
  <dcterms:modified xsi:type="dcterms:W3CDTF">2014-01-04T18:32:46Z</dcterms:modified>
</cp:coreProperties>
</file>